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65" r:id="rId4"/>
    <p:sldId id="266" r:id="rId5"/>
    <p:sldId id="273" r:id="rId6"/>
    <p:sldId id="275" r:id="rId7"/>
    <p:sldId id="274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028"/>
    <a:srgbClr val="56C6F8"/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/>
          <p:cNvSpPr txBox="1">
            <a:spLocks/>
          </p:cNvSpPr>
          <p:nvPr/>
        </p:nvSpPr>
        <p:spPr>
          <a:xfrm>
            <a:off x="0" y="2613126"/>
            <a:ext cx="9156645" cy="1341653"/>
          </a:xfrm>
          <a:prstGeom prst="rect">
            <a:avLst/>
          </a:prstGeom>
          <a:solidFill>
            <a:srgbClr val="A5D028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Lecture 3: Blocks 1</a:t>
            </a:r>
            <a:endParaRPr lang="en-US" sz="36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2645" y="1327492"/>
            <a:ext cx="9149132" cy="1285634"/>
          </a:xfrm>
          <a:prstGeom prst="rect">
            <a:avLst/>
          </a:prstGeom>
          <a:solidFill>
            <a:srgbClr val="099B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/>
              <a:t>TEALS Minecraft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Lab 3:</a:t>
            </a:r>
            <a:br>
              <a:rPr lang="en-US" dirty="0" smtClean="0">
                <a:solidFill>
                  <a:srgbClr val="A5D028"/>
                </a:solidFill>
              </a:rPr>
            </a:br>
            <a:r>
              <a:rPr lang="en-US" dirty="0" smtClean="0">
                <a:solidFill>
                  <a:srgbClr val="A5D028"/>
                </a:solidFill>
              </a:rPr>
              <a:t>Custom Blocks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Let's make some blocks!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64762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Minecraft Blocks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34360"/>
            <a:ext cx="9144000" cy="1215483"/>
          </a:xfrm>
        </p:spPr>
        <p:txBody>
          <a:bodyPr lIns="1080000" rIns="1080000">
            <a:normAutofit/>
          </a:bodyPr>
          <a:lstStyle/>
          <a:p>
            <a:pPr marL="0" indent="0">
              <a:buNone/>
            </a:pPr>
            <a:r>
              <a:rPr lang="en-US" dirty="0" smtClean="0"/>
              <a:t>Blocks form the terrain &amp; buildings in the Minecraft world. Blocks can change appearance, trigger actions, spawn other blocks, and perform many other behaviors in game.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158444"/>
            <a:ext cx="75819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5D028"/>
                </a:solidFill>
              </a:rPr>
              <a:t>Minecraft  </a:t>
            </a:r>
            <a:r>
              <a:rPr lang="en-US" sz="5400" cap="none" dirty="0">
                <a:solidFill>
                  <a:srgbClr val="A5D0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dirty="0">
                <a:solidFill>
                  <a:srgbClr val="A5D028"/>
                </a:solidFill>
              </a:rPr>
              <a:t>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2014653"/>
            <a:ext cx="7338060" cy="4705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blocks extend the Minecraft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dirty="0" smtClean="0"/>
              <a:t>  class.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Blocks are created once, but have methods that are called with parameters x, y and z (the location in the Minecraft world) when something happens to that location.</a:t>
            </a:r>
          </a:p>
        </p:txBody>
      </p:sp>
    </p:spTree>
    <p:extLst>
      <p:ext uri="{BB962C8B-B14F-4D97-AF65-F5344CB8AC3E}">
        <p14:creationId xmlns:p14="http://schemas.microsoft.com/office/powerpoint/2010/main" val="9582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sz="5400" cap="none" dirty="0" smtClean="0">
                <a:solidFill>
                  <a:srgbClr val="A5D0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dirty="0" smtClean="0">
                <a:solidFill>
                  <a:srgbClr val="A5D028"/>
                </a:solidFill>
              </a:rPr>
              <a:t> Properties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2189" y="1739590"/>
            <a:ext cx="7338060" cy="47875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A5D028"/>
                </a:solidFill>
              </a:rPr>
              <a:t>Texture(s)</a:t>
            </a:r>
          </a:p>
          <a:p>
            <a:pPr marL="457200" lvl="2" indent="0">
              <a:buNone/>
            </a:pPr>
            <a:r>
              <a:rPr lang="en-US" dirty="0" smtClean="0"/>
              <a:t>Visible to the user looking at the block.</a:t>
            </a:r>
          </a:p>
          <a:p>
            <a:pPr marL="457200" lvl="2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parentMod.blockRegistry.newInstance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texture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newBlock</a:t>
            </a:r>
            <a:r>
              <a:rPr lang="en-US" sz="16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name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Material</a:t>
            </a:r>
          </a:p>
          <a:p>
            <a:pPr marL="457200" lvl="2" indent="0">
              <a:buNone/>
            </a:pPr>
            <a:r>
              <a:rPr lang="en-US" dirty="0" smtClean="0"/>
              <a:t>Determines sounds and other properties.</a:t>
            </a:r>
          </a:p>
          <a:p>
            <a:pPr marL="457200" lvl="2" indent="0">
              <a:buNone/>
            </a:pPr>
            <a:r>
              <a:rPr lang="en-US" dirty="0" smtClean="0"/>
              <a:t>Defined inside the block constructor.</a:t>
            </a:r>
          </a:p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Blast Resistance</a:t>
            </a:r>
          </a:p>
          <a:p>
            <a:pPr marL="457200" lvl="2" indent="0">
              <a:buNone/>
            </a:pPr>
            <a:r>
              <a:rPr lang="en-US" dirty="0" smtClean="0"/>
              <a:t>How much resistance to nearby explosions from creepers or TNT.</a:t>
            </a:r>
          </a:p>
          <a:p>
            <a:pPr marL="457200" lvl="2" indent="0"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setResistance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(float level)</a:t>
            </a:r>
            <a:r>
              <a:rPr lang="en-US" dirty="0" smtClean="0"/>
              <a:t>, where </a:t>
            </a:r>
            <a:r>
              <a:rPr lang="en-US" i="1" dirty="0" smtClean="0"/>
              <a:t>level</a:t>
            </a:r>
            <a:r>
              <a:rPr lang="en-US" dirty="0" smtClean="0"/>
              <a:t> is a value from 1 to infinity.</a:t>
            </a:r>
          </a:p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Luminance</a:t>
            </a:r>
          </a:p>
          <a:p>
            <a:pPr marL="457200" lvl="2" indent="0">
              <a:buNone/>
            </a:pPr>
            <a:r>
              <a:rPr lang="en-US" dirty="0" smtClean="0"/>
              <a:t>How much light the block emits.</a:t>
            </a:r>
          </a:p>
          <a:p>
            <a:pPr marL="457200" lvl="2" indent="0"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setLightLevel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(float light)</a:t>
            </a:r>
            <a:r>
              <a:rPr lang="en-US" dirty="0" smtClean="0"/>
              <a:t>, where </a:t>
            </a:r>
            <a:r>
              <a:rPr lang="en-US" i="1" dirty="0" smtClean="0"/>
              <a:t>light</a:t>
            </a:r>
            <a:r>
              <a:rPr lang="en-US" dirty="0" smtClean="0"/>
              <a:t> is a level from 0 to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1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sz="5400" cap="none" dirty="0" smtClean="0">
                <a:solidFill>
                  <a:srgbClr val="A5D0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dirty="0" smtClean="0">
                <a:solidFill>
                  <a:srgbClr val="A5D028"/>
                </a:solidFill>
              </a:rPr>
              <a:t> Properties (cont.)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2189" y="1739590"/>
            <a:ext cx="7338060" cy="478759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Hardness</a:t>
            </a:r>
          </a:p>
          <a:p>
            <a:pPr marL="457200" lvl="2" indent="0">
              <a:buNone/>
            </a:pPr>
            <a:r>
              <a:rPr lang="en-US" dirty="0" smtClean="0"/>
              <a:t>How long it takes to mine the block.</a:t>
            </a:r>
          </a:p>
          <a:p>
            <a:pPr marL="457200" lvl="2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setHardness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(float hardness)</a:t>
            </a:r>
            <a:r>
              <a:rPr lang="en-US" dirty="0" smtClean="0"/>
              <a:t>, usually </a:t>
            </a:r>
            <a:r>
              <a:rPr lang="en-US" dirty="0"/>
              <a:t>0 to </a:t>
            </a:r>
            <a:r>
              <a:rPr lang="en-US" dirty="0" smtClean="0"/>
              <a:t>5, occasionally higher.</a:t>
            </a:r>
          </a:p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Creative Tab</a:t>
            </a:r>
          </a:p>
          <a:p>
            <a:pPr marL="457200" lvl="2" indent="0">
              <a:buNone/>
            </a:pPr>
            <a:r>
              <a:rPr lang="en-US" dirty="0" smtClean="0"/>
              <a:t>Location in the creative inventory of the block.</a:t>
            </a:r>
          </a:p>
          <a:p>
            <a:pPr marL="457200" lvl="2" indent="0"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setCreativeTab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CreativeTabs.</a:t>
            </a:r>
            <a:r>
              <a:rPr lang="en-US" sz="16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someTab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A5D028"/>
                </a:solidFill>
              </a:rPr>
              <a:t>Step Sound</a:t>
            </a:r>
          </a:p>
          <a:p>
            <a:pPr marL="457200" lvl="2" indent="0">
              <a:buNone/>
            </a:pPr>
            <a:r>
              <a:rPr lang="en-US" dirty="0" smtClean="0"/>
              <a:t>The noise the block makes when you walk over it.</a:t>
            </a:r>
          </a:p>
          <a:p>
            <a:pPr marL="457200" lvl="2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setStepSound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Block.soundType</a:t>
            </a:r>
            <a:r>
              <a:rPr lang="en-US" sz="16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Something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798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Basic Block Types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big </a:t>
            </a:r>
            <a:r>
              <a:rPr lang="en-US" dirty="0" err="1" smtClean="0"/>
              <a:t>honkin</a:t>
            </a:r>
            <a:r>
              <a:rPr lang="en-US" dirty="0" smtClean="0"/>
              <a:t>' table of Minecraft block types…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 smtClean="0"/>
              <a:t>(from Minecraft.gamepedia.com)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60951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3" y="77140"/>
            <a:ext cx="8846632" cy="6698659"/>
          </a:xfrm>
        </p:spPr>
      </p:pic>
    </p:spTree>
    <p:extLst>
      <p:ext uri="{BB962C8B-B14F-4D97-AF65-F5344CB8AC3E}">
        <p14:creationId xmlns:p14="http://schemas.microsoft.com/office/powerpoint/2010/main" val="178098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5707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Block Example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8" y="1471960"/>
            <a:ext cx="8241811" cy="53860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A5D028"/>
                </a:solidFill>
              </a:rPr>
              <a:t>Block Class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tealsmc.mods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net.minecraft.block.Block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net.minecraft.block.material.Material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net.minecraft.creativetab.CreativeTabs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net.minecraft.init.Blocks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net.minecraft.world.World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BasicBlock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extends Block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BasicBlock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(Material material)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super (material);                        </a:t>
            </a:r>
            <a:r>
              <a:rPr lang="en-US" sz="1200" dirty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Pass on material to base class.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setCreativeTab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CreativeTabs.tabBlock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  <a:r>
              <a:rPr lang="en-US" sz="1200" dirty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Blocks tab.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setLightLevel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(1.0f);                    </a:t>
            </a:r>
            <a:r>
              <a:rPr lang="en-US" sz="1200" dirty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Very bright.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void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onBlockAdded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(World world,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y,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z) {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99BD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200" dirty="0" smtClean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Whenever this block is placed in world, add a stone block on top of it.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world.setBlock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(x, y+1, z,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Blocks.stone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defTabSz="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23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5707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Block Example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471961"/>
            <a:ext cx="8241811" cy="53860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A5D028"/>
                </a:solidFill>
              </a:rPr>
              <a:t>Module Class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tealsmc.mods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org.tealsk12.tealsmodloader.module.Module;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BlocksModule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extends Module {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This class registers all custom block types.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onLoad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// Register all custom blocks.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parentMod.blockRegistry.newInstance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"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basic_block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", new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BasicBlock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Material.rock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"Basic");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8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287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Consolas</vt:lpstr>
      <vt:lpstr>Corbel</vt:lpstr>
      <vt:lpstr>Wingdings</vt:lpstr>
      <vt:lpstr>Banded</vt:lpstr>
      <vt:lpstr>PowerPoint Presentation</vt:lpstr>
      <vt:lpstr>Minecraft Blocks</vt:lpstr>
      <vt:lpstr>Minecraft  Block objects</vt:lpstr>
      <vt:lpstr>Block Properties</vt:lpstr>
      <vt:lpstr>Block Properties (cont.)</vt:lpstr>
      <vt:lpstr>Basic Block Types</vt:lpstr>
      <vt:lpstr>PowerPoint Presentation</vt:lpstr>
      <vt:lpstr>Block Example</vt:lpstr>
      <vt:lpstr>Block Example</vt:lpstr>
      <vt:lpstr>Lab 3: Custom Blocks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43</cp:revision>
  <dcterms:created xsi:type="dcterms:W3CDTF">2015-05-11T21:09:18Z</dcterms:created>
  <dcterms:modified xsi:type="dcterms:W3CDTF">2016-02-21T00:26:00Z</dcterms:modified>
</cp:coreProperties>
</file>